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C1E3E28-89D0-46F6-A602-008660E0C980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ом" initials="д" lastIdx="1" clrIdx="0">
    <p:extLst>
      <p:ext uri="{19B8F6BF-5375-455C-9EA6-DF929625EA0E}">
        <p15:presenceInfo xmlns:p15="http://schemas.microsoft.com/office/powerpoint/2012/main" userId="до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49" d="100"/>
          <a:sy n="49" d="100"/>
        </p:scale>
        <p:origin x="2358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E20E1-5231-435D-9C43-5A2D22F873FB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6D1B8-22E3-4154-8A81-87FCADDC4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576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DDD76-C818-4493-BAEC-C1913F38FED7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87562-1BE5-411C-8302-66C63330B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08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87562-1BE5-411C-8302-66C63330B2D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3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61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62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07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23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58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81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7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30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52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82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53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A031-22BC-448A-9CB6-A51613914F2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D9056-A791-498F-A179-8229E8882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08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xn--26-kmc.xn--80aafey1amqq.xn--d1acj3b/images/events/cover/4a27eff99137bc68dcfbb05746426b4d_bi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909" y="0"/>
            <a:ext cx="8707582" cy="1097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06582" y="332508"/>
            <a:ext cx="7065818" cy="103909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ДООП «Баскетбол»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935182" y="1371600"/>
            <a:ext cx="6234545" cy="1011246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endParaRPr lang="ru-RU" sz="2022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Баскетбол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командный вид спорта, в который играют во всем мире.</a:t>
            </a:r>
          </a:p>
          <a:p>
            <a:pPr algn="ctr">
              <a:lnSpc>
                <a:spcPct val="100000"/>
              </a:lnSpc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Баскетбол даёт активную и динамичную нагрузку.</a:t>
            </a:r>
          </a:p>
          <a:p>
            <a:pPr algn="ctr">
              <a:lnSpc>
                <a:spcPct val="100000"/>
              </a:lnSpc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в норму вес и внешний вид.</a:t>
            </a:r>
          </a:p>
          <a:p>
            <a:pPr algn="ctr">
              <a:lnSpc>
                <a:spcPct val="100000"/>
              </a:lnSpc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Улучшает баланс и координацию.</a:t>
            </a:r>
          </a:p>
          <a:p>
            <a:pPr algn="ctr">
              <a:lnSpc>
                <a:spcPct val="100000"/>
              </a:lnSpc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Наращивает мышцы и их потенциал.</a:t>
            </a:r>
          </a:p>
          <a:p>
            <a:pPr algn="ctr">
              <a:lnSpc>
                <a:spcPct val="100000"/>
              </a:lnSpc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Развивает периферическое зрение и глазомер.</a:t>
            </a:r>
          </a:p>
          <a:p>
            <a:pPr algn="ctr">
              <a:lnSpc>
                <a:spcPct val="100000"/>
              </a:lnSpc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 выносливость и скорость реакции.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Вырабатывает самодисциплину и учит взаимодействию с другими людьми.</a:t>
            </a:r>
          </a:p>
          <a:p>
            <a:pPr algn="ctr">
              <a:lnSpc>
                <a:spcPct val="100000"/>
              </a:lnSpc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баскетболом доступны для всех: детей, подростков и взрослых людей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778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5950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02/1613656093_13-p-fon-dlya-prezentatsii-basketbol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14792" y="3560323"/>
            <a:ext cx="486383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/>
              <a:t>Есть много различных способов поднять себе настроение, но самый эффективный – забросить мяч в корзину.</a:t>
            </a:r>
          </a:p>
        </p:txBody>
      </p:sp>
    </p:spTree>
    <p:extLst>
      <p:ext uri="{BB962C8B-B14F-4D97-AF65-F5344CB8AC3E}">
        <p14:creationId xmlns:p14="http://schemas.microsoft.com/office/powerpoint/2010/main" val="395602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100</Words>
  <Application>Microsoft Office PowerPoint</Application>
  <PresentationFormat>Лист A4 (210x297 мм)</PresentationFormat>
  <Paragraphs>13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ДООП «Баскетбол»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User</cp:lastModifiedBy>
  <cp:revision>8</cp:revision>
  <dcterms:created xsi:type="dcterms:W3CDTF">2022-03-09T11:08:05Z</dcterms:created>
  <dcterms:modified xsi:type="dcterms:W3CDTF">2022-03-09T12:37:16Z</dcterms:modified>
</cp:coreProperties>
</file>