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F7D7B-A7B1-4773-88C9-84E75D2F13B8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487F-AAC4-44C5-B75A-645B4636D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ператор\Desktop\1613643274_45-p-fon-dlya-prezentatsii-po-risovaniyu-54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 bwMode="auto">
          <a:xfrm rot="5400000">
            <a:off x="1143000" y="-1143000"/>
            <a:ext cx="6857999" cy="9144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Загнутый угол 5"/>
          <p:cNvSpPr/>
          <p:nvPr/>
        </p:nvSpPr>
        <p:spPr>
          <a:xfrm rot="5400000">
            <a:off x="5364088" y="-1035496"/>
            <a:ext cx="1440160" cy="4032448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 слове «дарование» что-то есть, но совсем не то, что предполагают люди… Если человек хочет стать художником, если он наслаждается процессом писания… он может стать художником.</a:t>
            </a:r>
          </a:p>
          <a:p>
            <a:pPr algn="ctr"/>
            <a:r>
              <a:rPr lang="ru-RU" sz="1400" dirty="0" smtClean="0"/>
              <a:t>Винсент Ван </a:t>
            </a:r>
            <a:r>
              <a:rPr lang="ru-RU" sz="1400" dirty="0" err="1" smtClean="0"/>
              <a:t>Гог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9" name="Облако 8"/>
          <p:cNvSpPr/>
          <p:nvPr/>
        </p:nvSpPr>
        <p:spPr>
          <a:xfrm rot="5400000">
            <a:off x="3253544" y="2083160"/>
            <a:ext cx="5229200" cy="432048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100" dirty="0"/>
              <a:t>«ИЗО» - это маленький остров в большом океане искусства, которого не найдешь на географической карте мира. Он имеет форму палитры, а карандаши, фломастеры и ручки заменяют на нем деревья. Вся поверхность усыпана множеством озер: Синих, Красных, Оранжевых, Зеленых, Желтых и др. Жителями острова пестрых красок являются дети - талантливые мальчики и девочки, которые живут по законам Вдохновения, Творения и Красоты.</a:t>
            </a:r>
          </a:p>
          <a:p>
            <a:r>
              <a:rPr lang="ru-RU" sz="1100" dirty="0"/>
              <a:t>«ИЗО»- это удивительное место, где можно:</a:t>
            </a:r>
            <a:endParaRPr lang="ru-RU" sz="1200" dirty="0"/>
          </a:p>
          <a:p>
            <a:r>
              <a:rPr lang="ru-RU" sz="1200" dirty="0"/>
              <a:t>- нарисовать свою мечту;</a:t>
            </a:r>
          </a:p>
          <a:p>
            <a:r>
              <a:rPr lang="ru-RU" sz="1200" dirty="0"/>
              <a:t>- найти замечательного друга;</a:t>
            </a:r>
          </a:p>
          <a:p>
            <a:r>
              <a:rPr lang="ru-RU" sz="1200" dirty="0"/>
              <a:t>- необыкновенно и с интересом провести время;</a:t>
            </a:r>
          </a:p>
          <a:p>
            <a:r>
              <a:rPr lang="ru-RU" sz="1100" dirty="0"/>
              <a:t>- узнать много нового;</a:t>
            </a:r>
          </a:p>
          <a:p>
            <a:pPr>
              <a:buFontTx/>
              <a:buChar char="-"/>
            </a:pPr>
            <a:r>
              <a:rPr lang="ru-RU" sz="1100" dirty="0" smtClean="0"/>
              <a:t>и </a:t>
            </a:r>
            <a:r>
              <a:rPr lang="ru-RU" sz="1100" dirty="0"/>
              <a:t>просто, отдохнуть душой</a:t>
            </a:r>
            <a:r>
              <a:rPr lang="ru-RU" sz="1100" dirty="0" smtClean="0"/>
              <a:t>.</a:t>
            </a:r>
          </a:p>
          <a:p>
            <a:r>
              <a:rPr lang="ru-RU" sz="1400" b="1" dirty="0" smtClean="0"/>
              <a:t> </a:t>
            </a:r>
            <a:r>
              <a:rPr lang="ru-RU" sz="1400" b="1" dirty="0"/>
              <a:t>Посетите наш остров и останьтесь вместе с нами!</a:t>
            </a:r>
            <a:endParaRPr lang="ru-RU" sz="1400" dirty="0"/>
          </a:p>
          <a:p>
            <a:pPr algn="ctr"/>
            <a:endParaRPr lang="ru-RU" spc="-150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 rot="5400000">
            <a:off x="-662272" y="2326568"/>
            <a:ext cx="6220072" cy="1944216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/>
              <a:t>Предполагаемый результат реализации программы</a:t>
            </a:r>
            <a:r>
              <a:rPr lang="ru-RU" sz="1200" b="1" dirty="0" smtClean="0"/>
              <a:t>:</a:t>
            </a:r>
            <a:endParaRPr lang="ru-RU" sz="1200" dirty="0"/>
          </a:p>
          <a:p>
            <a:r>
              <a:rPr lang="ru-RU" sz="1200" dirty="0"/>
              <a:t>наличие потребности видеть прекрасное в окружающем мире;</a:t>
            </a:r>
          </a:p>
          <a:p>
            <a:r>
              <a:rPr lang="ru-RU" sz="1200" dirty="0"/>
              <a:t>понимание эмоций, отраженных в произведениях искусств;</a:t>
            </a:r>
          </a:p>
          <a:p>
            <a:r>
              <a:rPr lang="ru-RU" sz="1200" dirty="0"/>
              <a:t>развитие фантазии, воображения, проявляющихся в конкретных формах творческой художественной деятельности;</a:t>
            </a:r>
          </a:p>
          <a:p>
            <a:r>
              <a:rPr lang="ru-RU" sz="1200" dirty="0"/>
              <a:t>умение находить новые нестандартные решения творческих задач;</a:t>
            </a:r>
          </a:p>
          <a:p>
            <a:r>
              <a:rPr lang="ru-RU" sz="1200" dirty="0"/>
              <a:t>использование выразительных средств для создания художественного образа;</a:t>
            </a:r>
          </a:p>
          <a:p>
            <a:r>
              <a:rPr lang="ru-RU" sz="1200" dirty="0"/>
              <a:t>усвоение нравственно – эстетических ценностей и стремление ребят руководствоваться в повседневной жизни.</a:t>
            </a: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 rot="5400000">
            <a:off x="5364088" y="2952328"/>
            <a:ext cx="6552728" cy="648072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Информационный буклет по дополнительной общеобразовательной  программе «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ИЗО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1" name="Загнутый угол 10"/>
          <p:cNvSpPr/>
          <p:nvPr/>
        </p:nvSpPr>
        <p:spPr>
          <a:xfrm rot="5400000">
            <a:off x="-1174948" y="4423420"/>
            <a:ext cx="3933056" cy="936104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Руководитель программы: старший воспитатель Дудырина Ю.А.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243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Оператор</dc:creator>
  <cp:lastModifiedBy>Оператор</cp:lastModifiedBy>
  <cp:revision>5</cp:revision>
  <dcterms:created xsi:type="dcterms:W3CDTF">2022-03-09T09:44:31Z</dcterms:created>
  <dcterms:modified xsi:type="dcterms:W3CDTF">2022-03-09T11:02:33Z</dcterms:modified>
</cp:coreProperties>
</file>